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67E212-97A2-6950-6522-F5A24C7B1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52057E-F504-863E-661B-B325F4F0F0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71074-7139-49FB-B296-01025FF339F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E4562-6EEC-F6D5-5638-0FF0669D3E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7DFAD-2701-8576-6767-B4F6122562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836F4-C833-4C9C-9AB1-8C690783C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814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54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3307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5BAE6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Study Buddy:</a:t>
            </a:r>
            <a:r>
              <a:rPr lang="en-US" sz="445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 Your Online Learning Companion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77758" y="3483412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Presented by Team 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437840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AYESHA MASRATH 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44709" y="496883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AMEENA TABASSUM 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44709" y="555926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SADHWIKA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44709" y="614969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 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67840"/>
            <a:ext cx="89832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The Challenge: </a:t>
            </a:r>
            <a:r>
              <a:rPr lang="en-US" sz="4450" b="1" dirty="0">
                <a:solidFill>
                  <a:srgbClr val="2589C9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Isolation in Learning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91381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 today's academic landscape, whether on sprawling campuses or in virtual classrooms, students frequently face a significant hurdle: </a:t>
            </a:r>
            <a:r>
              <a:rPr lang="en-US" sz="1700" dirty="0">
                <a:solidFill>
                  <a:srgbClr val="F4444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isolation</a:t>
            </a: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3850958"/>
            <a:ext cx="6448544" cy="2020372"/>
          </a:xfrm>
          <a:prstGeom prst="roundRect">
            <a:avLst>
              <a:gd name="adj" fmla="val 1608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850958"/>
            <a:ext cx="121920" cy="20203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7284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Struggling to Connect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27284" y="4584144"/>
            <a:ext cx="583251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It's surprisingly difficult for students to find peers taking the same courses or sharing similar study schedules.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3428" y="3850958"/>
            <a:ext cx="6448663" cy="2020372"/>
          </a:xfrm>
          <a:prstGeom prst="roundRect">
            <a:avLst>
              <a:gd name="adj" fmla="val 1608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3850958"/>
            <a:ext cx="121920" cy="202037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92403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Inefficient Methods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792403" y="4584144"/>
            <a:ext cx="583263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Reliance on word-of-mouth or chance classroom encounters proves inefficient for forming effective study groups.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58309" y="611505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This lack of connection can lead to decreased motivation and academic performance.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72402"/>
            <a:ext cx="660034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Our Solution: </a:t>
            </a:r>
            <a:r>
              <a:rPr lang="en-US" sz="4450" b="1" dirty="0">
                <a:solidFill>
                  <a:srgbClr val="2589C9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Study Buddy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21837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Study Buddy bridges this gap, creating a vibrant ecosystem where students can easily connect, collaborate, and thrive.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808809"/>
            <a:ext cx="541615" cy="541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70673" y="39373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Smart Matching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70673" y="4423529"/>
            <a:ext cx="337839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Connects students with similar learning goals, courses, and schedules instantly.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3808809"/>
            <a:ext cx="541615" cy="5416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32183" y="39373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Interactive Features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032183" y="4423529"/>
            <a:ext cx="337839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Facilitates one-on-one chats, a query chatbot for instant help, and easy scheduling tools.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3808809"/>
            <a:ext cx="541615" cy="5416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93693" y="39373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Boosted Collaboration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0493693" y="4423529"/>
            <a:ext cx="337839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Encourages active collaboration, shared accountability, and a supportive learning environment.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4358"/>
            <a:ext cx="946106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See Study Buddy in Action: </a:t>
            </a:r>
            <a:r>
              <a:rPr lang="en-US" sz="4450" b="1" dirty="0">
                <a:solidFill>
                  <a:srgbClr val="2589C9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The Demo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758309" y="634841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intuitive UI and seamless navigation make connecting and studying a breeze.</a:t>
            </a:r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74F2E8-0C61-BD88-79C9-45FFF2F7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640" y="2559028"/>
            <a:ext cx="6266985" cy="3329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41B7BD-760E-8B70-E1E1-AA1D4E2F2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75" y="2559028"/>
            <a:ext cx="7021331" cy="37300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06573"/>
            <a:ext cx="80170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Under the Hood: </a:t>
            </a:r>
            <a:r>
              <a:rPr lang="en-US" sz="4450" b="1" dirty="0">
                <a:solidFill>
                  <a:srgbClr val="2589C9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Our Tech Stack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3252549"/>
            <a:ext cx="6448544" cy="1326952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364" y="34996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Frontend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05364" y="3985736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React JS, HTML, CSS, and JavaScript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23428" y="3252549"/>
            <a:ext cx="6448663" cy="1326952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70483" y="34996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Backend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70483" y="3985736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Node.js+Express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8309" y="4796076"/>
            <a:ext cx="6448544" cy="1326952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05364" y="5043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Database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05364" y="5529263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SQLite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3428" y="4796076"/>
            <a:ext cx="6448663" cy="1326952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70483" y="5043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Intelligence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70483" y="5529263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Integrated AI/ML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96233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Impact &amp; Benefits: </a:t>
            </a:r>
            <a:r>
              <a:rPr lang="en-US" sz="4450" b="1" dirty="0">
                <a:solidFill>
                  <a:srgbClr val="2589C9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Transforming the Learning Journey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3154918"/>
            <a:ext cx="4226838" cy="3187898"/>
          </a:xfrm>
          <a:prstGeom prst="roundRect">
            <a:avLst>
              <a:gd name="adj" fmla="val 1019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4" y="3379113"/>
            <a:ext cx="649962" cy="64996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17" y="3521273"/>
            <a:ext cx="292418" cy="3655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504" y="42456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Enhanced Motivation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82504" y="4731782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Students stay more motivated and engaged through collaborative learning and peer support.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01722" y="3154918"/>
            <a:ext cx="4226838" cy="3187898"/>
          </a:xfrm>
          <a:prstGeom prst="roundRect">
            <a:avLst>
              <a:gd name="adj" fmla="val 1019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916" y="3379113"/>
            <a:ext cx="649962" cy="64996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629" y="3521273"/>
            <a:ext cx="292418" cy="3655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25916" y="4245650"/>
            <a:ext cx="35023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Seamless Resource Sharing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425916" y="4731782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Effortlessly share study materials, notes, and engage in productive group discussions.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9645134" y="3154918"/>
            <a:ext cx="4226957" cy="3187898"/>
          </a:xfrm>
          <a:prstGeom prst="roundRect">
            <a:avLst>
              <a:gd name="adj" fmla="val 1019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9329" y="3379113"/>
            <a:ext cx="649962" cy="64996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8042" y="3521273"/>
            <a:ext cx="292418" cy="36552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9329" y="4245650"/>
            <a:ext cx="355532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Insightful Progress Tracking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9869329" y="4731782"/>
            <a:ext cx="377856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Monitor individual and group progress, identify learning patterns, and improve academic performance.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758309" y="658653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Study Buddy is designed to make learning more effective, enjoyable, and connected.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33989"/>
            <a:ext cx="113451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Future Forward: </a:t>
            </a:r>
            <a:r>
              <a:rPr lang="en-US" sz="4450" b="1" dirty="0">
                <a:solidFill>
                  <a:srgbClr val="2589C9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What's Next for Study Buddy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471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Mobile Accessibility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15277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Full-featured mobile app version for iOS and Android, enabling learning on the go.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8244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Smarter Suggestions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450556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AI-powered study partner and resource suggestions based on user performance and preferences.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51771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Engaging Gamification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585835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Introduce badges, points, and challenges to boost motivation and foster healthy competition.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309" y="644878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We envision Study Buddy as a comprehensive learning ecosystem that grows with its users.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966680" y="2106335"/>
            <a:ext cx="8696920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Thank You for Your Time!</a:t>
            </a:r>
            <a:endParaRPr lang="en-US" sz="6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341483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Presented by Team: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400526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AYESHA MASRATH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459569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AMEENA TABASSUM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309" y="51861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SADHWIKA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309" y="577655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389</Words>
  <Application>Microsoft Office PowerPoint</Application>
  <PresentationFormat>Custom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Montserrat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ameena tabassum</cp:lastModifiedBy>
  <cp:revision>4</cp:revision>
  <dcterms:created xsi:type="dcterms:W3CDTF">2025-08-31T03:18:09Z</dcterms:created>
  <dcterms:modified xsi:type="dcterms:W3CDTF">2025-08-31T05:22:58Z</dcterms:modified>
</cp:coreProperties>
</file>